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DEE825E-DEBC-49BB-BCE0-63CD53F51D50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LebronJamesCareer_IndividualProject_MENG_ZHANG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E8947559-1567-4B08-8D51-C349833416B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5/16/2023 9:33:22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5" id="10" name="slide10">
            <a:extLst>
              <a:ext uri="{FF2B5EF4-FFF2-40B4-BE49-F238E27FC236}">
                <a16:creationId xmlns:a16="http://schemas.microsoft.com/office/drawing/2014/main" id="{5E9A6450-2E5D-48B3-8022-3AFF67C7F3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7" id="11" name="slide11">
            <a:extLst>
              <a:ext uri="{FF2B5EF4-FFF2-40B4-BE49-F238E27FC236}">
                <a16:creationId xmlns:a16="http://schemas.microsoft.com/office/drawing/2014/main" id="{FADB564F-F3BB-4C40-BC8A-521E34F6BF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12" id="12" name="slide12">
            <a:extLst>
              <a:ext uri="{FF2B5EF4-FFF2-40B4-BE49-F238E27FC236}">
                <a16:creationId xmlns:a16="http://schemas.microsoft.com/office/drawing/2014/main" id="{C40E6B52-2CF7-467C-90B4-593D3264B8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14" id="13" name="slide13">
            <a:extLst>
              <a:ext uri="{FF2B5EF4-FFF2-40B4-BE49-F238E27FC236}">
                <a16:creationId xmlns:a16="http://schemas.microsoft.com/office/drawing/2014/main" id="{3A7FCAF1-CB6B-4DBC-B296-384770458D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15" id="14" name="slide14">
            <a:extLst>
              <a:ext uri="{FF2B5EF4-FFF2-40B4-BE49-F238E27FC236}">
                <a16:creationId xmlns:a16="http://schemas.microsoft.com/office/drawing/2014/main" id="{CE141A59-8A6B-4C46-8E56-F7751041D97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8" id="15" name="slide15">
            <a:extLst>
              <a:ext uri="{FF2B5EF4-FFF2-40B4-BE49-F238E27FC236}">
                <a16:creationId xmlns:a16="http://schemas.microsoft.com/office/drawing/2014/main" id="{860BAE82-5738-42A0-AC25-028288D9EA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13" id="16" name="slide16">
            <a:extLst>
              <a:ext uri="{FF2B5EF4-FFF2-40B4-BE49-F238E27FC236}">
                <a16:creationId xmlns:a16="http://schemas.microsoft.com/office/drawing/2014/main" id="{CB80E2B5-D17A-439B-8F20-16023B84FF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1" id="2" name="slide2">
            <a:extLst>
              <a:ext uri="{FF2B5EF4-FFF2-40B4-BE49-F238E27FC236}">
                <a16:creationId xmlns:a16="http://schemas.microsoft.com/office/drawing/2014/main" id="{48F54EF3-2C98-4EA0-914E-BB1F1FD24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2" id="3" name="slide3">
            <a:extLst>
              <a:ext uri="{FF2B5EF4-FFF2-40B4-BE49-F238E27FC236}">
                <a16:creationId xmlns:a16="http://schemas.microsoft.com/office/drawing/2014/main" id="{F74A865B-4B9E-427E-BA1C-CBA4216B8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9" id="4" name="slide4">
            <a:extLst>
              <a:ext uri="{FF2B5EF4-FFF2-40B4-BE49-F238E27FC236}">
                <a16:creationId xmlns:a16="http://schemas.microsoft.com/office/drawing/2014/main" id="{8AE04A91-3D83-4249-B3BA-08AF8264B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11" id="5" name="slide5">
            <a:extLst>
              <a:ext uri="{FF2B5EF4-FFF2-40B4-BE49-F238E27FC236}">
                <a16:creationId xmlns:a16="http://schemas.microsoft.com/office/drawing/2014/main" id="{F78F912C-6013-4A1D-B56D-4647CB32F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3" id="6" name="slide6">
            <a:extLst>
              <a:ext uri="{FF2B5EF4-FFF2-40B4-BE49-F238E27FC236}">
                <a16:creationId xmlns:a16="http://schemas.microsoft.com/office/drawing/2014/main" id="{DD66CB71-E65F-4A75-8B19-8B9011FF3C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4" id="7" name="slide7">
            <a:extLst>
              <a:ext uri="{FF2B5EF4-FFF2-40B4-BE49-F238E27FC236}">
                <a16:creationId xmlns:a16="http://schemas.microsoft.com/office/drawing/2014/main" id="{FCE7E73E-CEFE-44B2-A8A6-FAB2D629DF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10" id="8" name="slide8">
            <a:extLst>
              <a:ext uri="{FF2B5EF4-FFF2-40B4-BE49-F238E27FC236}">
                <a16:creationId xmlns:a16="http://schemas.microsoft.com/office/drawing/2014/main" id="{875C215F-27BD-4B84-8CBD-44F0417F7C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GOAT-Lebron James6" id="9" name="slide9">
            <a:extLst>
              <a:ext uri="{FF2B5EF4-FFF2-40B4-BE49-F238E27FC236}">
                <a16:creationId xmlns:a16="http://schemas.microsoft.com/office/drawing/2014/main" id="{8D7427E7-CD31-4F8D-9514-9D6EEE0FDB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69"/>
            <a:ext cx="12192000" cy="63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2023-05-17T01:33:25Z</dcterms:created>
  <dcterms:modified xsi:type="dcterms:W3CDTF">2023-05-17T01:33:25Z</dcterms:modified>
</cp:coreProperties>
</file>